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/>
    <p:restoredTop sz="94640"/>
  </p:normalViewPr>
  <p:slideViewPr>
    <p:cSldViewPr snapToGrid="0" snapToObjects="1">
      <p:cViewPr varScale="1">
        <p:scale>
          <a:sx n="88" d="100"/>
          <a:sy n="88" d="100"/>
        </p:scale>
        <p:origin x="6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D7F9B7-76D1-F748-BA21-CB7132B421A3}" type="datetimeFigureOut">
              <a:rPr lang="en-US" smtClean="0"/>
              <a:t>6/23/17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882C9-2A55-BA4D-BA27-3B1F07BB615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grayscl/>
            <a:alphaModFix/>
          </a:blip>
          <a:stretch>
            <a:fillRect/>
          </a:stretch>
        </p:blipFill>
        <p:spPr>
          <a:xfrm>
            <a:off x="0" y="519545"/>
            <a:ext cx="12192000" cy="5818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Vasilevsky</dc:creator>
  <cp:lastModifiedBy>Nicole Vasilevsky</cp:lastModifiedBy>
  <cp:revision>1</cp:revision>
  <dcterms:created xsi:type="dcterms:W3CDTF">2017-06-23T23:47:11Z</dcterms:created>
  <dcterms:modified xsi:type="dcterms:W3CDTF">2017-06-23T23:50:51Z</dcterms:modified>
</cp:coreProperties>
</file>

<file path=docProps/thumbnail.jpeg>
</file>